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8" r:id="rId3"/>
    <p:sldId id="304" r:id="rId4"/>
    <p:sldId id="295" r:id="rId5"/>
    <p:sldId id="292" r:id="rId6"/>
    <p:sldId id="294" r:id="rId7"/>
    <p:sldId id="298" r:id="rId8"/>
    <p:sldId id="305" r:id="rId9"/>
    <p:sldId id="303" r:id="rId10"/>
  </p:sldIdLst>
  <p:sldSz cx="9906000" cy="6858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pos="6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ku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9F2"/>
    <a:srgbClr val="CCE1F1"/>
    <a:srgbClr val="0068B7"/>
    <a:srgbClr val="FF1100"/>
    <a:srgbClr val="0D3771"/>
    <a:srgbClr val="5A5A5A"/>
    <a:srgbClr val="EB6E8E"/>
    <a:srgbClr val="FABF1B"/>
    <a:srgbClr val="C3D72A"/>
    <a:srgbClr val="00A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8" autoAdjust="0"/>
    <p:restoredTop sz="94660" autoAdjust="0"/>
  </p:normalViewPr>
  <p:slideViewPr>
    <p:cSldViewPr snapToObjects="1" showGuides="1">
      <p:cViewPr varScale="1">
        <p:scale>
          <a:sx n="81" d="100"/>
          <a:sy n="81" d="100"/>
        </p:scale>
        <p:origin x="504" y="53"/>
      </p:cViewPr>
      <p:guideLst>
        <p:guide orient="horz"/>
        <p:guide orient="horz" pos="4320"/>
        <p:guide pos="5760"/>
        <p:guide pos="6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676" cy="5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25" y="0"/>
            <a:ext cx="2898565" cy="5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655"/>
            <a:ext cx="2974676" cy="4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25" y="9444655"/>
            <a:ext cx="2898565" cy="4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IB Wb Regular" pitchFamily="-1" charset="0"/>
                <a:ea typeface="ＭＳ ゴシック" panose="020B0609070205080204" pitchFamily="49" charset="-128"/>
              </a:defRPr>
            </a:lvl1pPr>
          </a:lstStyle>
          <a:p>
            <a:fld id="{A26FC8C9-C1B8-45F9-AF48-21336A8EAC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788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4:47:45.117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CF4A5235-36BB-4450-BA5F-2F323B627578}" emma:medium="tactile" emma:mode="ink">
          <msink:context xmlns:msink="http://schemas.microsoft.com/ink/2010/main" type="writingRegion" rotatedBoundingBox="22074,17072 22100,17072 22100,17150 22074,17150"/>
        </emma:interpretation>
      </emma:emma>
    </inkml:annotationXML>
    <inkml:traceGroup>
      <inkml:annotationXML>
        <emma:emma xmlns:emma="http://www.w3.org/2003/04/emma" version="1.0">
          <emma:interpretation id="{4C7768AF-7A6A-4792-BB36-3BAACF8C1D10}" emma:medium="tactile" emma:mode="ink">
            <msink:context xmlns:msink="http://schemas.microsoft.com/ink/2010/main" type="paragraph" rotatedBoundingBox="22074,17072 22100,17072 22100,17150 22074,17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99CD3-A6DE-4FC1-8E49-1FE28817A6DE}" emma:medium="tactile" emma:mode="ink">
              <msink:context xmlns:msink="http://schemas.microsoft.com/ink/2010/main" type="line" rotatedBoundingBox="22074,17072 22100,17072 22100,17150 22074,17150"/>
            </emma:interpretation>
          </emma:emma>
        </inkml:annotationXML>
        <inkml:traceGroup>
          <inkml:annotationXML>
            <emma:emma xmlns:emma="http://www.w3.org/2003/04/emma" version="1.0">
              <emma:interpretation id="{4626DF86-31E6-4104-B758-999A62F3F00C}" emma:medium="tactile" emma:mode="ink">
                <msink:context xmlns:msink="http://schemas.microsoft.com/ink/2010/main" type="inkWord" rotatedBoundingBox="22074,17072 22100,17072 22100,17150 22074,17150"/>
              </emma:interpretation>
              <emma:one-of disjunction-type="recognition" id="oneOf0">
                <emma:interpretation id="interp0" emma:lang="ja-JP" emma:confidence="0">
                  <emma:literal>〔</emma:literal>
                </emma:interpretation>
                <emma:interpretation id="interp1" emma:lang="ja-JP" emma:confidence="0">
                  <emma:literal>く</emma:literal>
                </emma:interpretation>
                <emma:interpretation id="interp2" emma:lang="ja-JP" emma:confidence="0">
                  <emma:literal>(</emma:literal>
                </emma:interpretation>
                <emma:interpretation id="interp3" emma:lang="ja-JP" emma:confidence="0">
                  <emma:literal>〈</emma:literal>
                </emma:interpretation>
                <emma:interpretation id="interp4" emma:lang="ja-JP" emma:confidence="0">
                  <emma:literal>{</emma:literal>
                </emma:interpretation>
              </emma:one-of>
            </emma:emma>
          </inkml:annotationXML>
          <inkml:trace contextRef="#ctx0" brushRef="#br0">22467 25060 2176,'-26'26'864,"26"-26"-448,0 0-352,0 0 192,0 26-768,0-26-288,26 26-32,-26-26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72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69" y="0"/>
            <a:ext cx="2947720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15194"/>
            <a:ext cx="5437187" cy="44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801"/>
            <a:ext cx="2947721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69" y="9428801"/>
            <a:ext cx="2947720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defTabSz="914706">
              <a:defRPr>
                <a:latin typeface="Times" panose="02020603050405020304" pitchFamily="18" charset="0"/>
                <a:ea typeface="Osaka" pitchFamily="-1" charset="-128"/>
              </a:defRPr>
            </a:lvl1pPr>
          </a:lstStyle>
          <a:p>
            <a:fld id="{A6A2AC13-4D6F-4481-863A-DCB631B5CD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257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98335"/>
            <a:ext cx="1216152" cy="13239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51558" y="6443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©APRESIA Systems all right reserved.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quarter" idx="16" hasCustomPrompt="1"/>
          </p:nvPr>
        </p:nvSpPr>
        <p:spPr>
          <a:xfrm>
            <a:off x="3048000" y="3756996"/>
            <a:ext cx="3778599" cy="315471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dirty="0"/>
              <a:t>作成者の所属・氏名</a:t>
            </a:r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7"/>
          </p:nvPr>
        </p:nvSpPr>
        <p:spPr>
          <a:xfrm>
            <a:off x="152401" y="2120495"/>
            <a:ext cx="9578974" cy="609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プレゼンテーションのタイトル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18"/>
          </p:nvPr>
        </p:nvSpPr>
        <p:spPr>
          <a:xfrm>
            <a:off x="1524000" y="2810933"/>
            <a:ext cx="6858000" cy="4572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>
                <a:solidFill>
                  <a:srgbClr val="FFFFFF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19"/>
          </p:nvPr>
        </p:nvSpPr>
        <p:spPr>
          <a:xfrm>
            <a:off x="3852333" y="4114800"/>
            <a:ext cx="2209800" cy="381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日付</a:t>
            </a:r>
          </a:p>
        </p:txBody>
      </p:sp>
    </p:spTree>
    <p:extLst>
      <p:ext uri="{BB962C8B-B14F-4D97-AF65-F5344CB8AC3E}">
        <p14:creationId xmlns:p14="http://schemas.microsoft.com/office/powerpoint/2010/main" val="595952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39" y="0"/>
            <a:ext cx="5439961" cy="68579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3400" y="4698335"/>
            <a:ext cx="1216151" cy="13239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51558" y="6443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©APRESIA Systems all right reserved.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12" name="コンテンツ プレースホルダ 13"/>
          <p:cNvSpPr>
            <a:spLocks noGrp="1"/>
          </p:cNvSpPr>
          <p:nvPr>
            <p:ph sz="quarter" idx="16" hasCustomPrompt="1"/>
          </p:nvPr>
        </p:nvSpPr>
        <p:spPr>
          <a:xfrm>
            <a:off x="3048000" y="3756996"/>
            <a:ext cx="3778599" cy="315471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>
            <a:lvl1pPr algn="ctr">
              <a:buNone/>
              <a:defRPr sz="1200">
                <a:solidFill>
                  <a:srgbClr val="5A5A5A"/>
                </a:solidFill>
              </a:defRPr>
            </a:lvl1pPr>
          </a:lstStyle>
          <a:p>
            <a:pPr lvl="0"/>
            <a:r>
              <a:rPr lang="ja-JP" altLang="en-US"/>
              <a:t>作成者の所属・氏名</a:t>
            </a:r>
          </a:p>
        </p:txBody>
      </p:sp>
      <p:sp>
        <p:nvSpPr>
          <p:cNvPr id="14" name="テキスト プレースホルダ 15"/>
          <p:cNvSpPr>
            <a:spLocks noGrp="1"/>
          </p:cNvSpPr>
          <p:nvPr>
            <p:ph type="body" sz="quarter" idx="17"/>
          </p:nvPr>
        </p:nvSpPr>
        <p:spPr>
          <a:xfrm>
            <a:off x="152401" y="2120495"/>
            <a:ext cx="9578974" cy="609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2800">
                <a:solidFill>
                  <a:srgbClr val="5A5A5A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プレゼンテーションのタイトル</a:t>
            </a:r>
          </a:p>
        </p:txBody>
      </p:sp>
      <p:sp>
        <p:nvSpPr>
          <p:cNvPr id="15" name="テキスト プレースホルダ 17"/>
          <p:cNvSpPr>
            <a:spLocks noGrp="1"/>
          </p:cNvSpPr>
          <p:nvPr>
            <p:ph type="body" sz="quarter" idx="18"/>
          </p:nvPr>
        </p:nvSpPr>
        <p:spPr>
          <a:xfrm>
            <a:off x="1524000" y="2810933"/>
            <a:ext cx="6858000" cy="4572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>
                <a:solidFill>
                  <a:srgbClr val="5A5A5A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16" name="テキスト プレースホルダ 19"/>
          <p:cNvSpPr>
            <a:spLocks noGrp="1"/>
          </p:cNvSpPr>
          <p:nvPr>
            <p:ph type="body" sz="quarter" idx="19"/>
          </p:nvPr>
        </p:nvSpPr>
        <p:spPr>
          <a:xfrm>
            <a:off x="3852333" y="4114800"/>
            <a:ext cx="2209800" cy="381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>
                <a:solidFill>
                  <a:srgbClr val="5A5A5A"/>
                </a:solidFill>
              </a:defRPr>
            </a:lvl1pPr>
          </a:lstStyle>
          <a:p>
            <a:pPr lvl="0"/>
            <a:r>
              <a:rPr lang="ja-JP" altLang="en-US"/>
              <a:t>日付</a:t>
            </a:r>
          </a:p>
        </p:txBody>
      </p:sp>
    </p:spTree>
    <p:extLst>
      <p:ext uri="{BB962C8B-B14F-4D97-AF65-F5344CB8AC3E}">
        <p14:creationId xmlns:p14="http://schemas.microsoft.com/office/powerpoint/2010/main" val="595952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扉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393149" y="1870870"/>
            <a:ext cx="6241125" cy="4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0"/>
          </p:nvPr>
        </p:nvSpPr>
        <p:spPr>
          <a:xfrm>
            <a:off x="974559" y="1556792"/>
            <a:ext cx="5382598" cy="3744416"/>
          </a:xfrm>
          <a:prstGeom prst="rect">
            <a:avLst/>
          </a:prstGeom>
        </p:spPr>
        <p:txBody>
          <a:bodyPr/>
          <a:lstStyle>
            <a:lvl1pPr marL="449263" indent="-449263">
              <a:buNone/>
              <a:defRPr sz="2500" baseline="0">
                <a:solidFill>
                  <a:srgbClr val="5A5A5A"/>
                </a:solidFill>
                <a:latin typeface="+mj-ea"/>
                <a:ea typeface="+mj-ea"/>
              </a:defRPr>
            </a:lvl1pPr>
            <a:lvl2pPr marL="896938" indent="-452438">
              <a:buNone/>
              <a:defRPr sz="2000">
                <a:solidFill>
                  <a:srgbClr val="5A5A5A"/>
                </a:solidFill>
                <a:latin typeface="+mj-ea"/>
                <a:ea typeface="+mj-ea"/>
              </a:defRPr>
            </a:lvl2pPr>
            <a:lvl3pPr marL="1252538" indent="-358775">
              <a:buNone/>
              <a:defRPr sz="2000">
                <a:solidFill>
                  <a:srgbClr val="5A5A5A"/>
                </a:solidFill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924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本文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9315"/>
            <a:ext cx="9906000" cy="5886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905979" cy="72420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836712"/>
            <a:ext cx="9283435" cy="543260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1200"/>
              </a:spcBef>
              <a:buClr>
                <a:srgbClr val="00A7C2"/>
              </a:buClr>
              <a:buSzPct val="100000"/>
              <a:buFont typeface="Wingdings" panose="05000000000000000000" pitchFamily="2" charset="2"/>
              <a:buChar char="u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536575" indent="-271463">
              <a:spcBef>
                <a:spcPts val="600"/>
              </a:spcBef>
              <a:buClr>
                <a:srgbClr val="00A7C2"/>
              </a:buClr>
              <a:buSzPct val="100000"/>
              <a:buFont typeface="Verdana" panose="020B0604030504040204" pitchFamily="34" charset="0"/>
              <a:buChar char="◊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808038" indent="-271463">
              <a:spcBef>
                <a:spcPts val="600"/>
              </a:spcBef>
              <a:buClr>
                <a:srgbClr val="00A7C2"/>
              </a:buClr>
              <a:buFont typeface="Verdana" panose="020B0604030504040204" pitchFamily="34" charset="0"/>
              <a:buChar char="−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073150" indent="-265113">
              <a:spcBef>
                <a:spcPts val="600"/>
              </a:spcBef>
              <a:buClr>
                <a:srgbClr val="00A7C2"/>
              </a:buClr>
              <a:buFont typeface="Arial" panose="020B0604020202020204" pitchFamily="34" charset="0"/>
              <a:buChar char="•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838" y="31512"/>
            <a:ext cx="9197171" cy="692696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0" name="スライド番号プレースホルダー 3"/>
          <p:cNvSpPr txBox="1">
            <a:spLocks/>
          </p:cNvSpPr>
          <p:nvPr userDrawn="1"/>
        </p:nvSpPr>
        <p:spPr>
          <a:xfrm>
            <a:off x="9284654" y="6309320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fld id="{CD44D6DF-A6FE-4653-9CE0-E8C9CB798F21}" type="slidenum">
              <a:rPr lang="ja-JP" altLang="en-US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ja-JP" altLang="en-US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3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本文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9315"/>
            <a:ext cx="9906000" cy="5886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0"/>
            <a:ext cx="9905965" cy="72420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38" y="836712"/>
            <a:ext cx="9283435" cy="5432603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1200"/>
              </a:spcBef>
              <a:buClr>
                <a:srgbClr val="00A7C2"/>
              </a:buClr>
              <a:buSzPct val="100000"/>
              <a:buFont typeface="Wingdings" panose="05000000000000000000" pitchFamily="2" charset="2"/>
              <a:buChar char="u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536575" indent="-271463">
              <a:spcBef>
                <a:spcPts val="600"/>
              </a:spcBef>
              <a:buClr>
                <a:srgbClr val="00A7C2"/>
              </a:buClr>
              <a:buSzPct val="100000"/>
              <a:buFont typeface="Verdana" panose="020B0604030504040204" pitchFamily="34" charset="0"/>
              <a:buChar char="◊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808038" indent="-271463">
              <a:spcBef>
                <a:spcPts val="600"/>
              </a:spcBef>
              <a:buClr>
                <a:srgbClr val="00A7C2"/>
              </a:buClr>
              <a:buFont typeface="Verdana" panose="020B0604030504040204" pitchFamily="34" charset="0"/>
              <a:buChar char="−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073150" indent="-265113">
              <a:spcBef>
                <a:spcPts val="600"/>
              </a:spcBef>
              <a:buClr>
                <a:srgbClr val="00A7C2"/>
              </a:buClr>
              <a:buFont typeface="Arial" panose="020B0604020202020204" pitchFamily="34" charset="0"/>
              <a:buChar char="•"/>
              <a:defRPr baseline="0"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838" y="31512"/>
            <a:ext cx="9197171" cy="692696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0" name="スライド番号プレースホルダー 3"/>
          <p:cNvSpPr txBox="1">
            <a:spLocks/>
          </p:cNvSpPr>
          <p:nvPr userDrawn="1"/>
        </p:nvSpPr>
        <p:spPr>
          <a:xfrm>
            <a:off x="9284654" y="6309320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fld id="{CD44D6DF-A6FE-4653-9CE0-E8C9CB798F21}" type="slidenum">
              <a:rPr lang="ja-JP" altLang="en-US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ja-JP" altLang="en-US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7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1600" kern="1200">
          <a:solidFill>
            <a:srgbClr val="E1004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600">
          <a:solidFill>
            <a:srgbClr val="E1004A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266700" indent="-266700" algn="l" rtl="0" fontAlgn="base">
        <a:lnSpc>
          <a:spcPct val="125000"/>
        </a:lnSpc>
        <a:spcBef>
          <a:spcPct val="50000"/>
        </a:spcBef>
        <a:spcAft>
          <a:spcPct val="0"/>
        </a:spcAft>
        <a:buClr>
          <a:srgbClr val="E1004A"/>
        </a:buClr>
        <a:buSzPct val="65000"/>
        <a:buFont typeface="ＭＳ Ｐゴシック" panose="020B0600070205080204" pitchFamily="50" charset="-128"/>
        <a:buChar char="■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8288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667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2794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671763" indent="-382588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E1004A"/>
        </a:buClr>
        <a:buFont typeface="Osaka" pitchFamily="-1" charset="-128"/>
        <a:buChar char="▬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image" Target="../media/image1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sz="quarter" idx="16"/>
          </p:nvPr>
        </p:nvSpPr>
        <p:spPr bwMode="white">
          <a:xfrm>
            <a:off x="3048000" y="3641630"/>
            <a:ext cx="3778599" cy="291426"/>
          </a:xfrm>
        </p:spPr>
        <p:txBody>
          <a:bodyPr/>
          <a:lstStyle/>
          <a:p>
            <a:r>
              <a:rPr lang="en-US" altLang="ja-JP" dirty="0"/>
              <a:t>APRESIA Systems </a:t>
            </a:r>
            <a:r>
              <a:rPr lang="ja-JP" altLang="en-US" dirty="0"/>
              <a:t>株式会社</a:t>
            </a:r>
            <a:endParaRPr lang="en-US" altLang="ja-JP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7"/>
          </p:nvPr>
        </p:nvSpPr>
        <p:spPr bwMode="white"/>
        <p:txBody>
          <a:bodyPr/>
          <a:lstStyle/>
          <a:p>
            <a:r>
              <a:rPr lang="en-US" altLang="ja-JP" sz="3200" dirty="0"/>
              <a:t>APRESIA</a:t>
            </a:r>
            <a:r>
              <a:rPr lang="ja-JP" altLang="en-US" sz="3200" dirty="0"/>
              <a:t>製品写真</a:t>
            </a:r>
            <a:endParaRPr lang="en-US" altLang="ja-JP" sz="3200" dirty="0"/>
          </a:p>
          <a:p>
            <a:r>
              <a:rPr lang="ja-JP" altLang="en-US" sz="2400" dirty="0"/>
              <a:t>～企業・</a:t>
            </a:r>
            <a:r>
              <a:rPr lang="en-US" altLang="ja-JP" sz="2400" dirty="0"/>
              <a:t>DC</a:t>
            </a:r>
            <a:r>
              <a:rPr lang="ja-JP" altLang="en-US" sz="2400" dirty="0"/>
              <a:t>向け</a:t>
            </a:r>
            <a:r>
              <a:rPr lang="en-US" altLang="ja-JP" sz="2400" dirty="0"/>
              <a:t>L2/L3</a:t>
            </a:r>
            <a:r>
              <a:rPr lang="ja-JP" altLang="en-US" sz="2400" dirty="0"/>
              <a:t>スイッチ～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19"/>
          </p:nvPr>
        </p:nvSpPr>
        <p:spPr bwMode="white">
          <a:xfrm>
            <a:off x="3852333" y="4077072"/>
            <a:ext cx="2209800" cy="381000"/>
          </a:xfrm>
        </p:spPr>
        <p:txBody>
          <a:bodyPr/>
          <a:lstStyle/>
          <a:p>
            <a:r>
              <a:rPr lang="en-US" altLang="ja-JP" dirty="0"/>
              <a:t>2021.10.29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941629"/>
            <a:ext cx="4153096" cy="829832"/>
          </a:xfrm>
          <a:prstGeom prst="rect">
            <a:avLst/>
          </a:prstGeom>
        </p:spPr>
      </p:pic>
      <p:sp>
        <p:nvSpPr>
          <p:cNvPr id="10" name="テキスト プレースホルダー 4"/>
          <p:cNvSpPr txBox="1">
            <a:spLocks/>
          </p:cNvSpPr>
          <p:nvPr/>
        </p:nvSpPr>
        <p:spPr>
          <a:xfrm>
            <a:off x="7689304" y="6093296"/>
            <a:ext cx="624069" cy="36004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05" y="6133870"/>
            <a:ext cx="1124712" cy="278892"/>
          </a:xfrm>
          <a:prstGeom prst="rect">
            <a:avLst/>
          </a:prstGeom>
        </p:spPr>
      </p:pic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7711744" y="6460604"/>
            <a:ext cx="1368152" cy="280764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インク 16"/>
              <p14:cNvContentPartPr/>
              <p14:nvPr/>
            </p14:nvContentPartPr>
            <p14:xfrm>
              <a:off x="7946785" y="6146245"/>
              <a:ext cx="9540" cy="28440"/>
            </p14:xfrm>
          </p:contentPart>
        </mc:Choice>
        <mc:Fallback xmlns="">
          <p:pic>
            <p:nvPicPr>
              <p:cNvPr id="17" name="インク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5018" y="6144805"/>
                <a:ext cx="12720" cy="3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企業・</a:t>
            </a:r>
            <a:r>
              <a:rPr lang="en-US" altLang="ja-JP" dirty="0"/>
              <a:t>DC</a:t>
            </a:r>
            <a:r>
              <a:rPr lang="ja-JP" altLang="en-US" dirty="0"/>
              <a:t>向け</a:t>
            </a:r>
            <a:r>
              <a:rPr lang="en-US" altLang="ja-JP" dirty="0"/>
              <a:t>L2/L3</a:t>
            </a:r>
            <a:r>
              <a:rPr lang="ja-JP" altLang="en-US" dirty="0"/>
              <a:t>スイッチ</a:t>
            </a:r>
          </a:p>
        </p:txBody>
      </p:sp>
      <p:sp>
        <p:nvSpPr>
          <p:cNvPr id="3" name="テキスト プレースホルダー 4"/>
          <p:cNvSpPr txBox="1">
            <a:spLocks/>
          </p:cNvSpPr>
          <p:nvPr/>
        </p:nvSpPr>
        <p:spPr>
          <a:xfrm>
            <a:off x="7689304" y="6093296"/>
            <a:ext cx="624069" cy="36004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Rev.1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05" y="6133870"/>
            <a:ext cx="1124712" cy="278892"/>
          </a:xfrm>
          <a:prstGeom prst="rect">
            <a:avLst/>
          </a:prstGeom>
        </p:spPr>
      </p:pic>
      <p:sp>
        <p:nvSpPr>
          <p:cNvPr id="5" name="テキスト プレースホルダー 4"/>
          <p:cNvSpPr txBox="1">
            <a:spLocks/>
          </p:cNvSpPr>
          <p:nvPr/>
        </p:nvSpPr>
        <p:spPr>
          <a:xfrm>
            <a:off x="7711744" y="6460604"/>
            <a:ext cx="1368152" cy="280764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E1004A"/>
              </a:buClr>
              <a:buSzPct val="65000"/>
              <a:buFont typeface="ＭＳ Ｐゴシック" panose="020B0600070205080204" pitchFamily="50" charset="-128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667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79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1763" indent="-38258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E1004A"/>
              </a:buClr>
              <a:buFont typeface="Osaka" pitchFamily="-1" charset="-128"/>
              <a:buChar char="▬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開示先：お客様</a:t>
            </a:r>
          </a:p>
        </p:txBody>
      </p:sp>
    </p:spTree>
    <p:extLst>
      <p:ext uri="{BB962C8B-B14F-4D97-AF65-F5344CB8AC3E}">
        <p14:creationId xmlns:p14="http://schemas.microsoft.com/office/powerpoint/2010/main" val="31636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企業・</a:t>
            </a:r>
            <a:r>
              <a:rPr lang="en-US" altLang="ja-JP" dirty="0"/>
              <a:t>DC</a:t>
            </a:r>
            <a:r>
              <a:rPr lang="ja-JP" altLang="en-US" dirty="0"/>
              <a:t>向け</a:t>
            </a:r>
            <a:r>
              <a:rPr lang="en-US" altLang="ja-JP" dirty="0"/>
              <a:t>L2/L3</a:t>
            </a:r>
            <a:r>
              <a:rPr lang="ja-JP" altLang="en-US" dirty="0"/>
              <a:t>スイッチ　</a:t>
            </a:r>
            <a:r>
              <a:rPr lang="en-US" altLang="ja-JP" dirty="0" err="1"/>
              <a:t>ApresiaNP</a:t>
            </a:r>
            <a:r>
              <a:rPr lang="ja-JP" altLang="en-US" dirty="0"/>
              <a:t>シリーズ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569ABACD-C4E7-4DAC-A36F-AD4970C5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385" y="1829747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ApresiaNP7000-48X6L</a:t>
            </a:r>
            <a:endParaRPr lang="ja-JP" altLang="en-US" sz="1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5D220B3-D98A-4016-9612-66A737B9F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2" y="1212128"/>
            <a:ext cx="2977982" cy="5835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733406C-F4BB-422A-83A8-E7BD6349D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0" y="2351866"/>
            <a:ext cx="3099082" cy="654492"/>
          </a:xfrm>
          <a:prstGeom prst="rect">
            <a:avLst/>
          </a:prstGeom>
        </p:spPr>
      </p:pic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6ABD9DE4-054D-4691-B502-155F8D49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344" y="2970909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ApresiaNP5000-48T4X</a:t>
            </a:r>
            <a:endParaRPr lang="ja-JP" altLang="en-US" sz="1400" dirty="0"/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DA98BC91-E9A3-4464-9A2B-F16F2D93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262" y="5626508"/>
            <a:ext cx="2235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ApresiaNP2500-8MT4X-PoE</a:t>
            </a:r>
            <a:endParaRPr lang="ja-JP" altLang="en-US" sz="1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41E0C8E-4F70-4C96-8122-75799C5F3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52" y="2310106"/>
            <a:ext cx="3099734" cy="721322"/>
          </a:xfrm>
          <a:prstGeom prst="rect">
            <a:avLst/>
          </a:prstGeom>
        </p:spPr>
      </p:pic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8945416F-5DF5-4609-A5CF-B1826B7A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075" y="2958353"/>
            <a:ext cx="2484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ApresiaNP4000-20Xt4X</a:t>
            </a:r>
            <a:endParaRPr lang="ja-JP" altLang="en-US" sz="1400" dirty="0"/>
          </a:p>
        </p:txBody>
      </p:sp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276648C1-8D9E-40BD-9F3A-F30293A79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06" y="5673731"/>
            <a:ext cx="239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ApresiaNP2500-16MT4X-PoE</a:t>
            </a:r>
            <a:endParaRPr lang="ja-JP" altLang="en-US" sz="1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A0AAC6D-D9B3-4B8B-A054-24D256601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38" y="1219407"/>
            <a:ext cx="3162002" cy="597522"/>
          </a:xfrm>
          <a:prstGeom prst="rect">
            <a:avLst/>
          </a:prstGeom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8F795216-20F9-4DBC-8A5D-6ADBF701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210" y="1800689"/>
            <a:ext cx="2195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ApresiaNP7000-24G24X6L</a:t>
            </a:r>
            <a:endParaRPr lang="ja-JP" altLang="en-US" sz="1400" dirty="0"/>
          </a:p>
        </p:txBody>
      </p:sp>
      <p:pic>
        <p:nvPicPr>
          <p:cNvPr id="15" name="図 1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9130D6E2-B8F4-4473-A97D-A47E4DDA0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0" y="3717680"/>
            <a:ext cx="3163517" cy="597522"/>
          </a:xfrm>
          <a:prstGeom prst="rect">
            <a:avLst/>
          </a:prstGeom>
        </p:spPr>
      </p:pic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07D51ED1-A5E9-4077-8A6D-B0BA8D7E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399" y="4267700"/>
            <a:ext cx="2484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ApresiaNP3000-24T8X4Q</a:t>
            </a:r>
            <a:endParaRPr lang="ja-JP" altLang="en-US" sz="1400" dirty="0"/>
          </a:p>
        </p:txBody>
      </p:sp>
      <p:pic>
        <p:nvPicPr>
          <p:cNvPr id="26" name="図 25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88A2EB96-3455-46E0-9D45-71AB314B20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5" y="4878682"/>
            <a:ext cx="1894501" cy="719966"/>
          </a:xfrm>
          <a:prstGeom prst="rect">
            <a:avLst/>
          </a:prstGeom>
        </p:spPr>
      </p:pic>
      <p:pic>
        <p:nvPicPr>
          <p:cNvPr id="28" name="図 2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338268B0-D125-426C-A876-DD44B7F7F8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3" y="4895508"/>
            <a:ext cx="1933575" cy="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企業・</a:t>
            </a:r>
            <a:r>
              <a:rPr lang="en-US" altLang="ja-JP" dirty="0"/>
              <a:t>DC</a:t>
            </a:r>
            <a:r>
              <a:rPr lang="ja-JP" altLang="en-US" dirty="0"/>
              <a:t>向け</a:t>
            </a:r>
            <a:r>
              <a:rPr lang="en-US" altLang="ja-JP" dirty="0"/>
              <a:t>L2/L3</a:t>
            </a:r>
            <a:r>
              <a:rPr lang="ja-JP" altLang="en-US" dirty="0"/>
              <a:t>スイッチ　</a:t>
            </a:r>
            <a:r>
              <a:rPr lang="en-US" altLang="ja-JP" dirty="0" err="1"/>
              <a:t>ApresiaNP</a:t>
            </a:r>
            <a:r>
              <a:rPr lang="ja-JP" altLang="en-US" dirty="0"/>
              <a:t>シリーズ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569ABACD-C4E7-4DAC-A36F-AD4970C5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119" y="3262596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ApresiaNP2100-24T4X</a:t>
            </a:r>
            <a:endParaRPr lang="ja-JP" altLang="en-US" sz="1400" dirty="0"/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6ABD9DE4-054D-4691-B502-155F8D49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341" y="1797996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ApresiaNP2100-48TX</a:t>
            </a:r>
            <a:endParaRPr lang="ja-JP" altLang="en-US" sz="1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D414CF7-402E-400D-87BC-A1A954F41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4013186"/>
            <a:ext cx="3312368" cy="641319"/>
          </a:xfrm>
          <a:prstGeom prst="rect">
            <a:avLst/>
          </a:prstGeom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DA98BC91-E9A3-4464-9A2B-F16F2D93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691" y="4600231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ApresiaNP2000-48T4X</a:t>
            </a:r>
            <a:endParaRPr lang="ja-JP" altLang="en-US" sz="14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AA96A03-CC00-4A06-B4B1-E0BE94D65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5135468"/>
            <a:ext cx="3352496" cy="644085"/>
          </a:xfrm>
          <a:prstGeom prst="rect">
            <a:avLst/>
          </a:prstGeom>
        </p:spPr>
      </p:pic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498ACED6-6A2D-4B70-BAB5-E4ADD8624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052" y="5713511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ApresiaNP2000-24T4X</a:t>
            </a:r>
            <a:endParaRPr lang="ja-JP" altLang="en-US" sz="1400" dirty="0"/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8945416F-5DF5-4609-A5CF-B1826B7A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680" y="1799300"/>
            <a:ext cx="2195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ApresiaNP2100-48T4X-PoE</a:t>
            </a:r>
            <a:endParaRPr lang="ja-JP" altLang="en-US" sz="1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3C51E84-7ADA-4091-9293-E8482AE49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6" y="5062312"/>
            <a:ext cx="3189150" cy="675785"/>
          </a:xfrm>
          <a:prstGeom prst="rect">
            <a:avLst/>
          </a:prstGeom>
        </p:spPr>
      </p:pic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17667989-5BC7-48B4-8FCC-3EB52DFCD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413" y="5667122"/>
            <a:ext cx="2235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ApresiaNP2000-24T4X-PoE</a:t>
            </a:r>
            <a:endParaRPr lang="ja-JP" altLang="en-US" sz="1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C0D5F75-56C0-4D70-986B-E68AA1798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6" y="3933056"/>
            <a:ext cx="3099735" cy="728820"/>
          </a:xfrm>
          <a:prstGeom prst="rect">
            <a:avLst/>
          </a:prstGeom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276648C1-8D9E-40BD-9F3A-F30293A79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90" y="4574275"/>
            <a:ext cx="2235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ApresiaNP2000-48T4X-PoE</a:t>
            </a:r>
            <a:endParaRPr lang="ja-JP" altLang="en-US" sz="1400" dirty="0"/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8F795216-20F9-4DBC-8A5D-6ADBF701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051" y="3293615"/>
            <a:ext cx="2195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ApresiaNP2100-24TX-PoE</a:t>
            </a:r>
            <a:endParaRPr lang="ja-JP" altLang="en-US" sz="1400" dirty="0"/>
          </a:p>
        </p:txBody>
      </p:sp>
      <p:pic>
        <p:nvPicPr>
          <p:cNvPr id="15" name="図 14" descr="建物の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D79A83CE-05AA-4F57-8ED2-26F84F3C4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61" y="2692818"/>
            <a:ext cx="3135893" cy="602799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D7D4C9E-1D44-4560-BA6B-5115A62DDF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05" y="2680149"/>
            <a:ext cx="3198647" cy="638466"/>
          </a:xfrm>
          <a:prstGeom prst="rect">
            <a:avLst/>
          </a:prstGeom>
        </p:spPr>
      </p:pic>
      <p:pic>
        <p:nvPicPr>
          <p:cNvPr id="27" name="図 26" descr="建物, ギター が含まれている画像&#10;&#10;自動的に生成された説明">
            <a:extLst>
              <a:ext uri="{FF2B5EF4-FFF2-40B4-BE49-F238E27FC236}">
                <a16:creationId xmlns:a16="http://schemas.microsoft.com/office/drawing/2014/main" id="{ECB9724F-2C43-4CC7-96DA-B612A808DC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3" y="1237548"/>
            <a:ext cx="3213233" cy="627563"/>
          </a:xfrm>
          <a:prstGeom prst="rect">
            <a:avLst/>
          </a:prstGeom>
        </p:spPr>
      </p:pic>
      <p:pic>
        <p:nvPicPr>
          <p:cNvPr id="29" name="図 28" descr="ギター が含まれている画像&#10;&#10;自動的に生成された説明">
            <a:extLst>
              <a:ext uri="{FF2B5EF4-FFF2-40B4-BE49-F238E27FC236}">
                <a16:creationId xmlns:a16="http://schemas.microsoft.com/office/drawing/2014/main" id="{B9ECC44D-3580-42A5-9026-F8B6467FF4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30" y="1210251"/>
            <a:ext cx="3135893" cy="6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企業・</a:t>
            </a:r>
            <a:r>
              <a:rPr kumimoji="1" lang="en-US" altLang="ja-JP" dirty="0"/>
              <a:t>DC</a:t>
            </a:r>
            <a:r>
              <a:rPr kumimoji="1" lang="ja-JP" altLang="en-US" dirty="0"/>
              <a:t>向け</a:t>
            </a:r>
            <a:r>
              <a:rPr kumimoji="1" lang="en-US" altLang="ja-JP" dirty="0"/>
              <a:t>L2/L3</a:t>
            </a:r>
            <a:r>
              <a:rPr kumimoji="1" lang="ja-JP" altLang="en-US" dirty="0"/>
              <a:t>スイッチ　</a:t>
            </a:r>
            <a:r>
              <a:rPr kumimoji="1" lang="en-US" altLang="ja-JP" dirty="0"/>
              <a:t>Apresia15000/13200</a:t>
            </a:r>
            <a:r>
              <a:rPr kumimoji="1" lang="ja-JP" altLang="en-US" dirty="0"/>
              <a:t>シリーズ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0A9AC4F-F773-4D63-B1D9-BD0D622E8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7958" r="1716" b="7968"/>
          <a:stretch/>
        </p:blipFill>
        <p:spPr bwMode="auto">
          <a:xfrm>
            <a:off x="471488" y="980728"/>
            <a:ext cx="2612231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FA00EEF0-0208-4035-92AA-BEF0295C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9" y="1722843"/>
            <a:ext cx="2131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Apresia15000-64XL-PSR2</a:t>
            </a:r>
            <a:endParaRPr lang="ja-JP" altLang="en-US" sz="1400" dirty="0"/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70ED6894-27B4-44B9-AFE4-DF4D57B2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882" y="1724345"/>
            <a:ext cx="2064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Apresia15000-32XL-PSR2</a:t>
            </a:r>
            <a:endParaRPr lang="ja-JP" altLang="en-US" sz="14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79613AB-EDB9-45DE-9DC2-FC66CA67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898" r="2350" b="12945"/>
          <a:stretch/>
        </p:blipFill>
        <p:spPr bwMode="auto">
          <a:xfrm>
            <a:off x="6965839" y="3335304"/>
            <a:ext cx="2538413" cy="4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A7A97731-EAB5-4068-8948-BA3393A6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737" y="3820161"/>
            <a:ext cx="184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Apresia13200-48X-PSR</a:t>
            </a:r>
            <a:endParaRPr lang="ja-JP" altLang="en-US" sz="14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FA4F910-A6A6-4CB6-BE3B-C4E9DF760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0719" r="2598" b="14732"/>
          <a:stretch/>
        </p:blipFill>
        <p:spPr bwMode="auto">
          <a:xfrm>
            <a:off x="609152" y="5395655"/>
            <a:ext cx="2555082" cy="40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1">
            <a:extLst>
              <a:ext uri="{FF2B5EF4-FFF2-40B4-BE49-F238E27FC236}">
                <a16:creationId xmlns:a16="http://schemas.microsoft.com/office/drawing/2014/main" id="{86B92ADF-FD73-4728-9632-8361B6F34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93" y="5801584"/>
            <a:ext cx="195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Apresia13200-52GT-PSR</a:t>
            </a:r>
            <a:endParaRPr lang="ja-JP" altLang="en-US" sz="1400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B4E6D1DC-0652-40E6-B3E1-04D981C0B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7343" r="2303" b="15832"/>
          <a:stretch/>
        </p:blipFill>
        <p:spPr bwMode="auto">
          <a:xfrm>
            <a:off x="3717076" y="5422403"/>
            <a:ext cx="2428875" cy="3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3">
            <a:extLst>
              <a:ext uri="{FF2B5EF4-FFF2-40B4-BE49-F238E27FC236}">
                <a16:creationId xmlns:a16="http://schemas.microsoft.com/office/drawing/2014/main" id="{34FC0436-1111-4357-89B5-61AA0DD75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806" y="5811663"/>
            <a:ext cx="162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Apresia13200-52GT</a:t>
            </a:r>
            <a:endParaRPr lang="ja-JP" altLang="en-US" sz="1400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C4F03ADC-2906-4FB7-B688-BD5CC5F11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18067" r="1733" b="19248"/>
          <a:stretch/>
        </p:blipFill>
        <p:spPr bwMode="auto">
          <a:xfrm>
            <a:off x="6937887" y="4469311"/>
            <a:ext cx="2555082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5">
            <a:extLst>
              <a:ext uri="{FF2B5EF4-FFF2-40B4-BE49-F238E27FC236}">
                <a16:creationId xmlns:a16="http://schemas.microsoft.com/office/drawing/2014/main" id="{5631FF22-8434-46F1-B3AA-F3C9091C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2" y="4912335"/>
            <a:ext cx="162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Apresia13200-28GT</a:t>
            </a:r>
            <a:endParaRPr lang="ja-JP" altLang="en-US" sz="1400" dirty="0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1C558258-540E-4A33-990D-02E30063C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3748" r="1625" b="19212"/>
          <a:stretch/>
        </p:blipFill>
        <p:spPr bwMode="auto">
          <a:xfrm>
            <a:off x="6960950" y="5365404"/>
            <a:ext cx="2409825" cy="3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1DF86E01-6BAF-4014-8090-F3969FB8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91" y="5817953"/>
            <a:ext cx="195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Apresia13200-28GT-PoE</a:t>
            </a:r>
            <a:endParaRPr lang="ja-JP" altLang="en-US" sz="14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890C9A6-5ACB-43BB-9958-46817A6DDB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2" y="4454738"/>
            <a:ext cx="2524884" cy="497040"/>
          </a:xfrm>
          <a:prstGeom prst="rect">
            <a:avLst/>
          </a:prstGeom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18B983FB-D986-436D-A773-1918B1B6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521" y="4945813"/>
            <a:ext cx="15191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Apresia13200-48X</a:t>
            </a:r>
            <a:endParaRPr lang="ja-JP" altLang="en-US" sz="1400" dirty="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BDC786AC-8426-4801-A61C-24A0871CF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17639" r="2310" b="17388"/>
          <a:stretch/>
        </p:blipFill>
        <p:spPr bwMode="auto">
          <a:xfrm>
            <a:off x="6961788" y="2249049"/>
            <a:ext cx="2428876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7">
            <a:extLst>
              <a:ext uri="{FF2B5EF4-FFF2-40B4-BE49-F238E27FC236}">
                <a16:creationId xmlns:a16="http://schemas.microsoft.com/office/drawing/2014/main" id="{D46F0732-C1CB-49DB-82CF-B260A378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400" y="2715871"/>
            <a:ext cx="2455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Apresia15000-32XL-PSR-1GLIM</a:t>
            </a:r>
            <a:endParaRPr lang="ja-JP" altLang="en-US" sz="1400" dirty="0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87AD4253-6F3A-4167-B6A1-5886E9322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7958" r="1716" b="7968"/>
          <a:stretch/>
        </p:blipFill>
        <p:spPr bwMode="auto">
          <a:xfrm>
            <a:off x="556957" y="3140968"/>
            <a:ext cx="2612231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FC6D3B29-FC70-4509-96A1-C2E3814E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2" y="3802956"/>
            <a:ext cx="2632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Apresia15000-64XL-PSR-1GLIM</a:t>
            </a:r>
            <a:endParaRPr lang="ja-JP" altLang="en-US" sz="1400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B01ABFBA-165C-4DB1-A3FA-3DFE4353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7958" r="1716" b="7968"/>
          <a:stretch/>
        </p:blipFill>
        <p:spPr bwMode="auto">
          <a:xfrm>
            <a:off x="471488" y="2060848"/>
            <a:ext cx="2612231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CB836F6F-F43C-4329-9012-68DD0ED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23" y="2802963"/>
            <a:ext cx="193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Apresia15000-64XL-PSR</a:t>
            </a:r>
            <a:endParaRPr lang="ja-JP" altLang="en-US" sz="1400" dirty="0"/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A5380883-3136-413E-B3F4-2634965F8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17639" r="2310" b="17388"/>
          <a:stretch/>
        </p:blipFill>
        <p:spPr bwMode="auto">
          <a:xfrm>
            <a:off x="3717076" y="2301707"/>
            <a:ext cx="2428876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7">
            <a:extLst>
              <a:ext uri="{FF2B5EF4-FFF2-40B4-BE49-F238E27FC236}">
                <a16:creationId xmlns:a16="http://schemas.microsoft.com/office/drawing/2014/main" id="{55CE03E6-C495-4700-BA7D-2B589E19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477" y="2755099"/>
            <a:ext cx="1921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Apresia15000-32XL-PSR</a:t>
            </a:r>
            <a:endParaRPr lang="ja-JP" altLang="en-US" sz="1400" dirty="0"/>
          </a:p>
        </p:txBody>
      </p:sp>
      <p:pic>
        <p:nvPicPr>
          <p:cNvPr id="21" name="図 20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ED9FBB25-81EB-4C1B-A955-9CC894E379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4" y="1162917"/>
            <a:ext cx="2612232" cy="539377"/>
          </a:xfrm>
          <a:prstGeom prst="rect">
            <a:avLst/>
          </a:prstGeom>
        </p:spPr>
      </p:pic>
      <p:pic>
        <p:nvPicPr>
          <p:cNvPr id="35" name="図 34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3153B4CB-D206-451B-BB49-EF8CAE55B4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93" y="1152882"/>
            <a:ext cx="2612231" cy="588691"/>
          </a:xfrm>
          <a:prstGeom prst="rect">
            <a:avLst/>
          </a:prstGeom>
        </p:spPr>
      </p:pic>
      <p:sp>
        <p:nvSpPr>
          <p:cNvPr id="36" name="テキスト ボックス 7">
            <a:extLst>
              <a:ext uri="{FF2B5EF4-FFF2-40B4-BE49-F238E27FC236}">
                <a16:creationId xmlns:a16="http://schemas.microsoft.com/office/drawing/2014/main" id="{5CD7F2AD-8E9F-4CD5-B940-1C587021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532" y="1702294"/>
            <a:ext cx="2546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Apresia15000-32XL-PSR2-1GLIM</a:t>
            </a:r>
            <a:endParaRPr lang="ja-JP" altLang="en-US" sz="1400" dirty="0"/>
          </a:p>
        </p:txBody>
      </p:sp>
      <p:pic>
        <p:nvPicPr>
          <p:cNvPr id="38" name="図 37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C9970287-B0AC-4CE0-8B89-781E69DE22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37" y="3270143"/>
            <a:ext cx="2680077" cy="566509"/>
          </a:xfrm>
          <a:prstGeom prst="rect">
            <a:avLst/>
          </a:prstGeom>
        </p:spPr>
      </p:pic>
      <p:sp>
        <p:nvSpPr>
          <p:cNvPr id="41" name="テキスト ボックス 9">
            <a:extLst>
              <a:ext uri="{FF2B5EF4-FFF2-40B4-BE49-F238E27FC236}">
                <a16:creationId xmlns:a16="http://schemas.microsoft.com/office/drawing/2014/main" id="{12521459-CE1D-41FE-939C-221E02F0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343" y="3812998"/>
            <a:ext cx="1937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Apresia13200-48X-PSR2</a:t>
            </a:r>
            <a:endParaRPr lang="ja-JP" altLang="en-US" sz="1400" dirty="0"/>
          </a:p>
        </p:txBody>
      </p:sp>
      <p:pic>
        <p:nvPicPr>
          <p:cNvPr id="43" name="図 42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1D14F6A9-8AF8-4EE9-91E9-DBF33CF911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94" y="4326505"/>
            <a:ext cx="2806537" cy="608440"/>
          </a:xfrm>
          <a:prstGeom prst="rect">
            <a:avLst/>
          </a:prstGeom>
        </p:spPr>
      </p:pic>
      <p:sp>
        <p:nvSpPr>
          <p:cNvPr id="44" name="テキスト ボックス 11">
            <a:extLst>
              <a:ext uri="{FF2B5EF4-FFF2-40B4-BE49-F238E27FC236}">
                <a16:creationId xmlns:a16="http://schemas.microsoft.com/office/drawing/2014/main" id="{59327928-FB1D-4926-8964-52336AE3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87" y="4862129"/>
            <a:ext cx="2045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Apresia13200-52GT-PSR2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5070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企業・</a:t>
            </a:r>
            <a:r>
              <a:rPr lang="en-US" altLang="ja-JP" dirty="0"/>
              <a:t>DC</a:t>
            </a:r>
            <a:r>
              <a:rPr lang="ja-JP" altLang="en-US" dirty="0"/>
              <a:t>向け</a:t>
            </a:r>
            <a:r>
              <a:rPr lang="en-US" altLang="ja-JP" dirty="0"/>
              <a:t>L2/L3</a:t>
            </a:r>
            <a:r>
              <a:rPr lang="ja-JP" altLang="en-US" dirty="0"/>
              <a:t>スイッチ　</a:t>
            </a:r>
            <a:r>
              <a:rPr lang="en-US" altLang="ja-JP" dirty="0"/>
              <a:t>Apresia5400/3400</a:t>
            </a:r>
            <a:r>
              <a:rPr lang="ja-JP" altLang="en-US" dirty="0"/>
              <a:t>シリーズ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348850-FADF-4700-B20C-94741BA7B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948" r="2727" b="10738"/>
          <a:stretch/>
        </p:blipFill>
        <p:spPr bwMode="auto">
          <a:xfrm>
            <a:off x="795321" y="4505483"/>
            <a:ext cx="2536032" cy="3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F5DC346-CC79-45D1-8DBB-124EAB0B8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1863" r="5608" b="14447"/>
          <a:stretch/>
        </p:blipFill>
        <p:spPr bwMode="auto">
          <a:xfrm>
            <a:off x="6706690" y="1600330"/>
            <a:ext cx="1990726" cy="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FC72DD-0A71-4965-BABB-1CC7CDC7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09" y="2163542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Apresia5412GT-HRSS</a:t>
            </a:r>
            <a:endParaRPr lang="ja-JP" altLang="en-US" sz="1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A783F9-A62F-421B-92E6-4B8ACA56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8982" r="2478" b="26908"/>
          <a:stretch/>
        </p:blipFill>
        <p:spPr bwMode="auto">
          <a:xfrm>
            <a:off x="6710605" y="4494738"/>
            <a:ext cx="2536031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1E73A5E1-C810-4173-9EBE-4D52A876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592" y="5066828"/>
            <a:ext cx="17795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Apresia3424GT-HiPoE</a:t>
            </a:r>
            <a:endParaRPr lang="ja-JP" altLang="en-US" sz="1400" dirty="0"/>
          </a:p>
        </p:txBody>
      </p:sp>
      <p:sp>
        <p:nvSpPr>
          <p:cNvPr id="12" name="テキスト ボックス 7">
            <a:extLst>
              <a:ext uri="{FF2B5EF4-FFF2-40B4-BE49-F238E27FC236}">
                <a16:creationId xmlns:a16="http://schemas.microsoft.com/office/drawing/2014/main" id="{FBE130CB-5134-4C84-88A9-9AA3DAE5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946" y="5050586"/>
            <a:ext cx="151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Apresia3424GT-SS</a:t>
            </a:r>
            <a:endParaRPr lang="ja-JP" altLang="en-US" sz="1400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664AD5A-BDE5-43D7-A775-FEDFA4E94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9337" r="6296" b="14375"/>
          <a:stretch/>
        </p:blipFill>
        <p:spPr bwMode="auto">
          <a:xfrm>
            <a:off x="3753469" y="1624142"/>
            <a:ext cx="1933575" cy="4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21">
            <a:extLst>
              <a:ext uri="{FF2B5EF4-FFF2-40B4-BE49-F238E27FC236}">
                <a16:creationId xmlns:a16="http://schemas.microsoft.com/office/drawing/2014/main" id="{6ADD9200-A63B-468F-A6F8-6638850A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09" y="2163542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Apresia5412GT-PoE</a:t>
            </a:r>
            <a:endParaRPr lang="ja-JP" altLang="en-US" sz="1400" dirty="0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43ED3150-A200-4055-ADA9-4CE94C60F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16310" r="2656" b="24958"/>
          <a:stretch/>
        </p:blipFill>
        <p:spPr bwMode="auto">
          <a:xfrm>
            <a:off x="3746941" y="4494852"/>
            <a:ext cx="2536031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25">
            <a:extLst>
              <a:ext uri="{FF2B5EF4-FFF2-40B4-BE49-F238E27FC236}">
                <a16:creationId xmlns:a16="http://schemas.microsoft.com/office/drawing/2014/main" id="{8999F165-7513-4AED-A545-08C0764B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156" y="5062507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Apresia3448GT</a:t>
            </a:r>
            <a:endParaRPr lang="ja-JP" altLang="en-US" sz="1400" dirty="0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5A1F1D14-C0D1-44AE-B0FD-B86F259EE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3049" r="2799" b="19264"/>
          <a:stretch/>
        </p:blipFill>
        <p:spPr bwMode="auto">
          <a:xfrm>
            <a:off x="795321" y="3009396"/>
            <a:ext cx="25622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23">
            <a:extLst>
              <a:ext uri="{FF2B5EF4-FFF2-40B4-BE49-F238E27FC236}">
                <a16:creationId xmlns:a16="http://schemas.microsoft.com/office/drawing/2014/main" id="{BB8276C2-DE82-4C80-B0C3-BDC4FBB7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53" y="3615151"/>
            <a:ext cx="1629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Apresia3448G-PSR2</a:t>
            </a:r>
            <a:endParaRPr lang="ja-JP" altLang="en-US" sz="14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81A2357-652D-4F60-A655-D5040AA61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1863" r="5608" b="14447"/>
          <a:stretch/>
        </p:blipFill>
        <p:spPr bwMode="auto">
          <a:xfrm>
            <a:off x="920552" y="1636136"/>
            <a:ext cx="1990726" cy="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972B38E-59BD-4753-9A09-4538A98E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71" y="2199348"/>
            <a:ext cx="181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Apresia5412GT-HRSS2</a:t>
            </a:r>
            <a:endParaRPr lang="ja-JP" altLang="en-US" sz="1400" dirty="0"/>
          </a:p>
        </p:txBody>
      </p:sp>
      <p:pic>
        <p:nvPicPr>
          <p:cNvPr id="13" name="図 1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5B6C2BE-65A6-42D3-A04A-CEE901A89B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24" y="2996718"/>
            <a:ext cx="2770323" cy="551801"/>
          </a:xfrm>
          <a:prstGeom prst="rect">
            <a:avLst/>
          </a:prstGeom>
        </p:spPr>
      </p:pic>
      <p:sp>
        <p:nvSpPr>
          <p:cNvPr id="23" name="テキスト ボックス 7">
            <a:extLst>
              <a:ext uri="{FF2B5EF4-FFF2-40B4-BE49-F238E27FC236}">
                <a16:creationId xmlns:a16="http://schemas.microsoft.com/office/drawing/2014/main" id="{A02B0F0E-D032-42E3-9537-D9BD8C91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61" y="3597488"/>
            <a:ext cx="16080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Apresia3424GT-SS2</a:t>
            </a:r>
            <a:endParaRPr lang="ja-JP" altLang="en-US" sz="1400" dirty="0"/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8A5303AA-16F8-4288-84C4-C9634F911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3049" r="2799" b="19264"/>
          <a:stretch/>
        </p:blipFill>
        <p:spPr bwMode="auto">
          <a:xfrm>
            <a:off x="6681192" y="3016336"/>
            <a:ext cx="25622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3">
            <a:extLst>
              <a:ext uri="{FF2B5EF4-FFF2-40B4-BE49-F238E27FC236}">
                <a16:creationId xmlns:a16="http://schemas.microsoft.com/office/drawing/2014/main" id="{CB3C3810-118E-4CEE-A60F-4A801BAE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772" y="3561986"/>
            <a:ext cx="153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Apresia3448G-PSR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367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電子機器の部品&#10;&#10;中程度の精度で自動的に生成された説明">
            <a:extLst>
              <a:ext uri="{FF2B5EF4-FFF2-40B4-BE49-F238E27FC236}">
                <a16:creationId xmlns:a16="http://schemas.microsoft.com/office/drawing/2014/main" id="{F25EEE5E-C563-484C-A290-ADCC5A0A2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84" y="2303195"/>
            <a:ext cx="2431102" cy="1215551"/>
          </a:xfrm>
          <a:prstGeom prst="rect">
            <a:avLst/>
          </a:prstGeom>
        </p:spPr>
      </p:pic>
      <p:pic>
        <p:nvPicPr>
          <p:cNvPr id="41" name="図 40" descr="電子機器の部品&#10;&#10;中程度の精度で自動的に生成された説明">
            <a:extLst>
              <a:ext uri="{FF2B5EF4-FFF2-40B4-BE49-F238E27FC236}">
                <a16:creationId xmlns:a16="http://schemas.microsoft.com/office/drawing/2014/main" id="{3B8922FB-A685-4760-B644-221C221C0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7" y="2319753"/>
            <a:ext cx="2518822" cy="1259411"/>
          </a:xfrm>
          <a:prstGeom prst="rect">
            <a:avLst/>
          </a:prstGeom>
        </p:spPr>
      </p:pic>
      <p:pic>
        <p:nvPicPr>
          <p:cNvPr id="39" name="図 38" descr="電子機器の部品&#10;&#10;中程度の精度で自動的に生成された説明">
            <a:extLst>
              <a:ext uri="{FF2B5EF4-FFF2-40B4-BE49-F238E27FC236}">
                <a16:creationId xmlns:a16="http://schemas.microsoft.com/office/drawing/2014/main" id="{20ED5FFE-F540-4BBC-B830-A8D7D651D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" y="2361484"/>
            <a:ext cx="2474812" cy="1237406"/>
          </a:xfrm>
          <a:prstGeom prst="rect">
            <a:avLst/>
          </a:prstGeom>
        </p:spPr>
      </p:pic>
      <p:pic>
        <p:nvPicPr>
          <p:cNvPr id="37" name="図 36" descr="立つ が含まれている画像&#10;&#10;自動的に生成された説明">
            <a:extLst>
              <a:ext uri="{FF2B5EF4-FFF2-40B4-BE49-F238E27FC236}">
                <a16:creationId xmlns:a16="http://schemas.microsoft.com/office/drawing/2014/main" id="{94379EAF-6032-48DE-9631-E52191F87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33" y="699655"/>
            <a:ext cx="2437747" cy="1218874"/>
          </a:xfrm>
          <a:prstGeom prst="rect">
            <a:avLst/>
          </a:prstGeom>
        </p:spPr>
      </p:pic>
      <p:pic>
        <p:nvPicPr>
          <p:cNvPr id="35" name="図 34" descr="容器 が含まれている画像&#10;&#10;自動的に生成された説明">
            <a:extLst>
              <a:ext uri="{FF2B5EF4-FFF2-40B4-BE49-F238E27FC236}">
                <a16:creationId xmlns:a16="http://schemas.microsoft.com/office/drawing/2014/main" id="{76C371E0-1CA6-4313-969A-BC9021E01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737980"/>
            <a:ext cx="2373764" cy="118688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企業・</a:t>
            </a:r>
            <a:r>
              <a:rPr kumimoji="1" lang="en-US" altLang="ja-JP" dirty="0"/>
              <a:t>DC</a:t>
            </a:r>
            <a:r>
              <a:rPr kumimoji="1" lang="ja-JP" altLang="en-US" dirty="0"/>
              <a:t>向け</a:t>
            </a:r>
            <a:r>
              <a:rPr kumimoji="1" lang="en-US" altLang="ja-JP" dirty="0"/>
              <a:t>L2/L3</a:t>
            </a:r>
            <a:r>
              <a:rPr kumimoji="1" lang="ja-JP" altLang="en-US" dirty="0"/>
              <a:t>スイッチ　関連製品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sp>
        <p:nvSpPr>
          <p:cNvPr id="8" name="テキスト ボックス 11">
            <a:extLst>
              <a:ext uri="{FF2B5EF4-FFF2-40B4-BE49-F238E27FC236}">
                <a16:creationId xmlns:a16="http://schemas.microsoft.com/office/drawing/2014/main" id="{E3CA1247-B1ED-4297-AE17-3BCFB9D1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43" y="1696080"/>
            <a:ext cx="140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ファンユニット</a:t>
            </a:r>
            <a:r>
              <a:rPr lang="en-US" altLang="ja-JP" sz="1400" dirty="0">
                <a:solidFill>
                  <a:srgbClr val="000000"/>
                </a:solidFill>
              </a:rPr>
              <a:t>FAN-0402-F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39E1E99F-249C-4EA9-A9F3-35AA73B9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757" y="1696080"/>
            <a:ext cx="140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ファンユニット</a:t>
            </a:r>
            <a:r>
              <a:rPr lang="en-US" altLang="ja-JP" sz="1400" dirty="0">
                <a:solidFill>
                  <a:srgbClr val="000000"/>
                </a:solidFill>
              </a:rPr>
              <a:t>FAN-0402-R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1">
            <a:extLst>
              <a:ext uri="{FF2B5EF4-FFF2-40B4-BE49-F238E27FC236}">
                <a16:creationId xmlns:a16="http://schemas.microsoft.com/office/drawing/2014/main" id="{75018BEB-BD9C-44CC-93DC-30249CA2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25" y="3481844"/>
            <a:ext cx="140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AC</a:t>
            </a:r>
            <a:r>
              <a:rPr lang="ja-JP" altLang="en-US" sz="1400" dirty="0">
                <a:solidFill>
                  <a:srgbClr val="000000"/>
                </a:solidFill>
              </a:rPr>
              <a:t>電源ユニット</a:t>
            </a:r>
            <a:r>
              <a:rPr lang="en-US" altLang="ja-JP" sz="1400" dirty="0">
                <a:solidFill>
                  <a:srgbClr val="000000"/>
                </a:solidFill>
              </a:rPr>
              <a:t>PWR-460-ACF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6D126667-C662-452E-A257-E2EE0ED3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81" y="3481626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AC</a:t>
            </a:r>
            <a:r>
              <a:rPr lang="ja-JP" altLang="en-US" sz="1400" dirty="0">
                <a:solidFill>
                  <a:srgbClr val="000000"/>
                </a:solidFill>
              </a:rPr>
              <a:t>電源ユニット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PWR-460-ACR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1">
            <a:extLst>
              <a:ext uri="{FF2B5EF4-FFF2-40B4-BE49-F238E27FC236}">
                <a16:creationId xmlns:a16="http://schemas.microsoft.com/office/drawing/2014/main" id="{46FF1318-55A3-4CB2-8AA6-FB3A1626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681" y="3425685"/>
            <a:ext cx="195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40G</a:t>
            </a:r>
            <a:r>
              <a:rPr lang="ja-JP" altLang="en-US" sz="1400" dirty="0">
                <a:solidFill>
                  <a:srgbClr val="000000"/>
                </a:solidFill>
              </a:rPr>
              <a:t>インターフェース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モジュール</a:t>
            </a:r>
            <a:r>
              <a:rPr lang="en-US" altLang="ja-JP" sz="1400" dirty="0">
                <a:solidFill>
                  <a:srgbClr val="000000"/>
                </a:solidFill>
              </a:rPr>
              <a:t>NP5K-2L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41B16A4-2DD6-4003-8B42-5366A7BAF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" y="4125873"/>
            <a:ext cx="2428492" cy="1214246"/>
          </a:xfrm>
          <a:prstGeom prst="rect">
            <a:avLst/>
          </a:prstGeom>
        </p:spPr>
      </p:pic>
      <p:sp>
        <p:nvSpPr>
          <p:cNvPr id="46" name="テキスト ボックス 11">
            <a:extLst>
              <a:ext uri="{FF2B5EF4-FFF2-40B4-BE49-F238E27FC236}">
                <a16:creationId xmlns:a16="http://schemas.microsoft.com/office/drawing/2014/main" id="{EA11FC4C-066B-4645-B132-1C0B1EE6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8" y="5253094"/>
            <a:ext cx="195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縦置き</a:t>
            </a:r>
            <a:r>
              <a:rPr lang="en-US" altLang="ja-JP" sz="1400" dirty="0">
                <a:solidFill>
                  <a:srgbClr val="000000"/>
                </a:solidFill>
              </a:rPr>
              <a:t>KIT(</a:t>
            </a:r>
            <a:r>
              <a:rPr lang="ja-JP" altLang="en-US" sz="1400" dirty="0">
                <a:solidFill>
                  <a:srgbClr val="000000"/>
                </a:solidFill>
              </a:rPr>
              <a:t>大</a:t>
            </a:r>
            <a:r>
              <a:rPr lang="en-US" altLang="ja-JP" sz="1400" dirty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AL-TOKT-A01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07A533C8-244A-429D-A803-5760A4EE9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08" y="4204550"/>
            <a:ext cx="2320924" cy="1160462"/>
          </a:xfrm>
          <a:prstGeom prst="rect">
            <a:avLst/>
          </a:prstGeom>
        </p:spPr>
      </p:pic>
      <p:sp>
        <p:nvSpPr>
          <p:cNvPr id="49" name="テキスト ボックス 11">
            <a:extLst>
              <a:ext uri="{FF2B5EF4-FFF2-40B4-BE49-F238E27FC236}">
                <a16:creationId xmlns:a16="http://schemas.microsoft.com/office/drawing/2014/main" id="{905484CF-1C9D-4BB3-8944-0135CEC19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413" y="5303568"/>
            <a:ext cx="195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専用ラックマウント金具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AL-16-8-2P-RM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51" name="図 50" descr="スピーカー が含まれている画像&#10;&#10;自動的に生成された説明">
            <a:extLst>
              <a:ext uri="{FF2B5EF4-FFF2-40B4-BE49-F238E27FC236}">
                <a16:creationId xmlns:a16="http://schemas.microsoft.com/office/drawing/2014/main" id="{ED9B0D02-873D-4BC9-98F5-38E2D7A783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45" y="4232517"/>
            <a:ext cx="2041154" cy="1020577"/>
          </a:xfrm>
          <a:prstGeom prst="rect">
            <a:avLst/>
          </a:prstGeom>
        </p:spPr>
      </p:pic>
      <p:sp>
        <p:nvSpPr>
          <p:cNvPr id="52" name="テキスト ボックス 11">
            <a:extLst>
              <a:ext uri="{FF2B5EF4-FFF2-40B4-BE49-F238E27FC236}">
                <a16:creationId xmlns:a16="http://schemas.microsoft.com/office/drawing/2014/main" id="{7F9EDF6D-4B2F-4DA2-81B4-CC3E6DB8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45" y="5328899"/>
            <a:ext cx="195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専用マグネット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AL-MG-B04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54" name="図 5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D5142B9-823F-4E73-8579-2490FEBE19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30" y="4151066"/>
            <a:ext cx="2427892" cy="1213946"/>
          </a:xfrm>
          <a:prstGeom prst="rect">
            <a:avLst/>
          </a:prstGeom>
        </p:spPr>
      </p:pic>
      <p:sp>
        <p:nvSpPr>
          <p:cNvPr id="55" name="テキスト ボックス 11">
            <a:extLst>
              <a:ext uri="{FF2B5EF4-FFF2-40B4-BE49-F238E27FC236}">
                <a16:creationId xmlns:a16="http://schemas.microsoft.com/office/drawing/2014/main" id="{728B0E43-832C-44BE-96CC-04D3B699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662" y="5325840"/>
            <a:ext cx="195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壁面取付金具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AL-WM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4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企業・</a:t>
            </a:r>
            <a:r>
              <a:rPr kumimoji="1" lang="en-US" altLang="ja-JP" dirty="0"/>
              <a:t>DC</a:t>
            </a:r>
            <a:r>
              <a:rPr kumimoji="1" lang="ja-JP" altLang="en-US" dirty="0"/>
              <a:t>向け</a:t>
            </a:r>
            <a:r>
              <a:rPr kumimoji="1" lang="en-US" altLang="ja-JP" dirty="0"/>
              <a:t>L2/L3</a:t>
            </a:r>
            <a:r>
              <a:rPr kumimoji="1" lang="ja-JP" altLang="en-US" dirty="0"/>
              <a:t>スイッチ　関連製品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7" name="Picture 4" descr="\\10.249.236.130\issis\@管理\管理_Com\マーケ\画像\製品写真纒\module\H-SFP+CU 3M.jpg">
            <a:extLst>
              <a:ext uri="{FF2B5EF4-FFF2-40B4-BE49-F238E27FC236}">
                <a16:creationId xmlns:a16="http://schemas.microsoft.com/office/drawing/2014/main" id="{F62DBC1E-6AB8-45E2-AE5F-09E91E90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81" y="4653136"/>
            <a:ext cx="1837131" cy="14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11">
            <a:extLst>
              <a:ext uri="{FF2B5EF4-FFF2-40B4-BE49-F238E27FC236}">
                <a16:creationId xmlns:a16="http://schemas.microsoft.com/office/drawing/2014/main" id="{E3CA1247-B1ED-4297-AE17-3BCFB9D1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43" y="1696080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PSU-300-AC-E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F849065-7083-4C02-8F4A-A41EA85D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0" y="908720"/>
            <a:ext cx="1836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312E92F-C156-4DD7-8B2F-DC83E371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88" y="912946"/>
            <a:ext cx="1663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39E1E99F-249C-4EA9-A9F3-35AA73B9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757" y="1696080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PSU-300-AC-ER</a:t>
            </a:r>
            <a:endParaRPr lang="ja-JP" altLang="en-US" sz="1400">
              <a:solidFill>
                <a:srgbClr val="000000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8F45ED3-C47C-44FC-9C8F-0D47FBA0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02" y="2193077"/>
            <a:ext cx="1661380" cy="73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1">
            <a:extLst>
              <a:ext uri="{FF2B5EF4-FFF2-40B4-BE49-F238E27FC236}">
                <a16:creationId xmlns:a16="http://schemas.microsoft.com/office/drawing/2014/main" id="{75018BEB-BD9C-44CC-93DC-30249CA2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17" y="2786045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PSU-150-AC2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632F036-2631-4EBD-A3C3-E56A6FC5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53" y="2193077"/>
            <a:ext cx="1727227" cy="73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6D126667-C662-452E-A257-E2EE0ED3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173" y="2786045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PSU-150-DC48V2</a:t>
            </a:r>
            <a:endParaRPr lang="ja-JP" altLang="en-US" sz="1400">
              <a:solidFill>
                <a:srgbClr val="000000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D3C52C0C-3034-4743-A710-26BB77E5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15" y="996780"/>
            <a:ext cx="1807005" cy="6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1">
            <a:extLst>
              <a:ext uri="{FF2B5EF4-FFF2-40B4-BE49-F238E27FC236}">
                <a16:creationId xmlns:a16="http://schemas.microsoft.com/office/drawing/2014/main" id="{46FF1318-55A3-4CB2-8AA6-FB3A1626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436" y="1617688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PSU-200-AC-E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410D7B48-AEA5-40DC-8091-6C03DA7D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1018472"/>
            <a:ext cx="1844995" cy="6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1">
            <a:extLst>
              <a:ext uri="{FF2B5EF4-FFF2-40B4-BE49-F238E27FC236}">
                <a16:creationId xmlns:a16="http://schemas.microsoft.com/office/drawing/2014/main" id="{E739FE11-34FF-4315-A0E4-D2FDD805F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856" y="1618481"/>
            <a:ext cx="1401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PSU-200-AC-ER</a:t>
            </a:r>
            <a:endParaRPr lang="ja-JP" altLang="en-US" sz="1400">
              <a:solidFill>
                <a:srgbClr val="000000"/>
              </a:solidFill>
            </a:endParaRP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125C7585-8FE0-47D8-A3CD-732ADD81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80" y="3319829"/>
            <a:ext cx="849146" cy="106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11">
            <a:extLst>
              <a:ext uri="{FF2B5EF4-FFF2-40B4-BE49-F238E27FC236}">
                <a16:creationId xmlns:a16="http://schemas.microsoft.com/office/drawing/2014/main" id="{CA9B8D2F-8F36-432F-B636-58AC9040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482" y="4408817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H-LR-SFP+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26" name="Picture 3" descr="C:\Users\osabe_tetsuya\Desktop\dac.png">
            <a:extLst>
              <a:ext uri="{FF2B5EF4-FFF2-40B4-BE49-F238E27FC236}">
                <a16:creationId xmlns:a16="http://schemas.microsoft.com/office/drawing/2014/main" id="{50B0413E-E029-4CAC-B6F7-584E947B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" y="4930723"/>
            <a:ext cx="1705854" cy="8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11">
            <a:extLst>
              <a:ext uri="{FF2B5EF4-FFF2-40B4-BE49-F238E27FC236}">
                <a16:creationId xmlns:a16="http://schemas.microsoft.com/office/drawing/2014/main" id="{EDA181F3-EF21-4543-A012-0D9E31EA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62" y="5861046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H-SFP</a:t>
            </a:r>
            <a:r>
              <a:rPr lang="ja-JP" altLang="en-US" sz="1400" dirty="0">
                <a:solidFill>
                  <a:srgbClr val="000000"/>
                </a:solidFill>
              </a:rPr>
              <a:t>＋</a:t>
            </a:r>
            <a:r>
              <a:rPr lang="en-US" altLang="ja-JP" sz="1400" dirty="0">
                <a:solidFill>
                  <a:srgbClr val="000000"/>
                </a:solidFill>
              </a:rPr>
              <a:t>CU1M-A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40">
            <a:extLst>
              <a:ext uri="{FF2B5EF4-FFF2-40B4-BE49-F238E27FC236}">
                <a16:creationId xmlns:a16="http://schemas.microsoft.com/office/drawing/2014/main" id="{542F966C-D612-46FA-AB15-4A12FB5C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10" y="4417169"/>
            <a:ext cx="99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H-SX-SFP/R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29" name="Picture 4" descr="C:\Users\osabe_tetsuya\Desktop\test.png">
            <a:extLst>
              <a:ext uri="{FF2B5EF4-FFF2-40B4-BE49-F238E27FC236}">
                <a16:creationId xmlns:a16="http://schemas.microsoft.com/office/drawing/2014/main" id="{69DD781C-2F1A-41B6-BDA6-FD857E45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08" y="3435183"/>
            <a:ext cx="1189608" cy="8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\\10.249.236.130\issis\@管理\管理_Com\マーケ\画像\製品写真纒\module\H-T-SFP-R.jpg">
            <a:extLst>
              <a:ext uri="{FF2B5EF4-FFF2-40B4-BE49-F238E27FC236}">
                <a16:creationId xmlns:a16="http://schemas.microsoft.com/office/drawing/2014/main" id="{AD5479E6-582C-4DEB-B8EB-E5DD6D42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40" y="3353275"/>
            <a:ext cx="1485068" cy="10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40">
            <a:extLst>
              <a:ext uri="{FF2B5EF4-FFF2-40B4-BE49-F238E27FC236}">
                <a16:creationId xmlns:a16="http://schemas.microsoft.com/office/drawing/2014/main" id="{98D285C8-79FF-4621-A1BF-F52E6EA7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640" y="4417268"/>
            <a:ext cx="907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H-T-SFP/R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11">
            <a:extLst>
              <a:ext uri="{FF2B5EF4-FFF2-40B4-BE49-F238E27FC236}">
                <a16:creationId xmlns:a16="http://schemas.microsoft.com/office/drawing/2014/main" id="{252AA3A4-AAE1-4095-B855-A6D8FA0F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735" y="5861046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H-SFP+CU3M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FD48121-D965-4CA8-9232-D907BA85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7" y="3371384"/>
            <a:ext cx="1466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11">
            <a:extLst>
              <a:ext uri="{FF2B5EF4-FFF2-40B4-BE49-F238E27FC236}">
                <a16:creationId xmlns:a16="http://schemas.microsoft.com/office/drawing/2014/main" id="{D3F08410-6CAE-4C38-B13B-3C6544C9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04" y="4408817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H-LR4-CFP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1127776-6088-47C1-BCD7-DC29CD8A39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5" y="2036865"/>
            <a:ext cx="1955264" cy="97763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E54C493-F035-47D1-975F-96A127A877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25" y="2057051"/>
            <a:ext cx="1955264" cy="977632"/>
          </a:xfrm>
          <a:prstGeom prst="rect">
            <a:avLst/>
          </a:prstGeom>
        </p:spPr>
      </p:pic>
      <p:sp>
        <p:nvSpPr>
          <p:cNvPr id="38" name="テキスト ボックス 11">
            <a:extLst>
              <a:ext uri="{FF2B5EF4-FFF2-40B4-BE49-F238E27FC236}">
                <a16:creationId xmlns:a16="http://schemas.microsoft.com/office/drawing/2014/main" id="{8B85AFBA-CB1A-4CA4-99A4-63BB3706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29" y="2808180"/>
            <a:ext cx="1529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PSU-200-DC48V-E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9" name="テキスト ボックス 11">
            <a:extLst>
              <a:ext uri="{FF2B5EF4-FFF2-40B4-BE49-F238E27FC236}">
                <a16:creationId xmlns:a16="http://schemas.microsoft.com/office/drawing/2014/main" id="{666AA871-C091-41FC-A98D-C5C6F971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752" y="2808180"/>
            <a:ext cx="1728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PSU-200-DC48V-ER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企業・</a:t>
            </a:r>
            <a:r>
              <a:rPr kumimoji="1" lang="en-US" altLang="ja-JP" dirty="0"/>
              <a:t>DC</a:t>
            </a:r>
            <a:r>
              <a:rPr kumimoji="1" lang="ja-JP" altLang="en-US" dirty="0"/>
              <a:t>向け</a:t>
            </a:r>
            <a:r>
              <a:rPr kumimoji="1" lang="en-US" altLang="ja-JP" dirty="0"/>
              <a:t>L2/L3</a:t>
            </a:r>
            <a:r>
              <a:rPr kumimoji="1" lang="ja-JP" altLang="en-US" dirty="0"/>
              <a:t>スイッチ　モジュール／電源ユニット他</a:t>
            </a:r>
          </a:p>
        </p:txBody>
      </p:sp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7693483" y="6381328"/>
            <a:ext cx="624069" cy="36004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Rev.1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4" y="6381328"/>
            <a:ext cx="1124712" cy="278892"/>
          </a:xfrm>
          <a:prstGeom prst="rect">
            <a:avLst/>
          </a:prstGeom>
        </p:spPr>
      </p:pic>
      <p:sp>
        <p:nvSpPr>
          <p:cNvPr id="6" name="テキスト プレースホルダー 4"/>
          <p:cNvSpPr txBox="1">
            <a:spLocks/>
          </p:cNvSpPr>
          <p:nvPr/>
        </p:nvSpPr>
        <p:spPr>
          <a:xfrm>
            <a:off x="4525131" y="6386938"/>
            <a:ext cx="1368152" cy="280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開示先：お客様</a:t>
            </a:r>
          </a:p>
        </p:txBody>
      </p:sp>
      <p:pic>
        <p:nvPicPr>
          <p:cNvPr id="35" name="Picture 7" descr="\\10.249.236.130\issis\@管理\管理_Com\マーケ\画像\イメージ写真\RGB_MG_7006.jpg">
            <a:extLst>
              <a:ext uri="{FF2B5EF4-FFF2-40B4-BE49-F238E27FC236}">
                <a16:creationId xmlns:a16="http://schemas.microsoft.com/office/drawing/2014/main" id="{5FCFCEB2-2673-464D-8C2C-635A71BA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48" y="2350992"/>
            <a:ext cx="2219552" cy="17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10.249.236.130\issis\@管理\管理_Com\マーケ\画像\イメージ写真\RGB_MG_6931.jpg">
            <a:extLst>
              <a:ext uri="{FF2B5EF4-FFF2-40B4-BE49-F238E27FC236}">
                <a16:creationId xmlns:a16="http://schemas.microsoft.com/office/drawing/2014/main" id="{FD210B6C-9D8E-4F86-9472-2464789C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8" y="911303"/>
            <a:ext cx="2664296" cy="1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\\10.249.236.130\issis\@管理\管理_Com\マーケ\画像\イメージ写真\RGB_MG_6950.jpg">
            <a:extLst>
              <a:ext uri="{FF2B5EF4-FFF2-40B4-BE49-F238E27FC236}">
                <a16:creationId xmlns:a16="http://schemas.microsoft.com/office/drawing/2014/main" id="{2D3AE6A9-64B4-422D-ABAD-D7CBA275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75" y="957295"/>
            <a:ext cx="2383589" cy="14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\\10.249.236.130\issis\@管理\管理_Com\マーケ\画像\イメージ写真\RGB_MG_6957.jpg">
            <a:extLst>
              <a:ext uri="{FF2B5EF4-FFF2-40B4-BE49-F238E27FC236}">
                <a16:creationId xmlns:a16="http://schemas.microsoft.com/office/drawing/2014/main" id="{B7AD28E2-FEE9-4A74-BD39-54777D5C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6" y="901192"/>
            <a:ext cx="1872208" cy="15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\\10.249.236.130\issis\@管理\管理_Com\マーケ\画像\イメージ写真\RGB_MG_6988.jpg">
            <a:extLst>
              <a:ext uri="{FF2B5EF4-FFF2-40B4-BE49-F238E27FC236}">
                <a16:creationId xmlns:a16="http://schemas.microsoft.com/office/drawing/2014/main" id="{717B651E-A3EB-49DF-876F-5468DC48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4" y="2704516"/>
            <a:ext cx="2563776" cy="11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\10.249.236.130\issis\@管理\管理_Com\マーケ\画像\イメージ写真\RGB_MG_6999.jpg">
            <a:extLst>
              <a:ext uri="{FF2B5EF4-FFF2-40B4-BE49-F238E27FC236}">
                <a16:creationId xmlns:a16="http://schemas.microsoft.com/office/drawing/2014/main" id="{F21D5368-4960-46DB-A883-1FF69A28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40" y="2720197"/>
            <a:ext cx="2721958" cy="11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\\10.249.236.130\issis\@管理\管理_Com\マーケ\画像\イメージ写真\RGB_MG_6921.jpg">
            <a:extLst>
              <a:ext uri="{FF2B5EF4-FFF2-40B4-BE49-F238E27FC236}">
                <a16:creationId xmlns:a16="http://schemas.microsoft.com/office/drawing/2014/main" id="{F382F8D5-638B-4461-8B45-FE81E93E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489954"/>
            <a:ext cx="2653415" cy="13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\\10.249.236.130\issis\@管理\管理_Com\マーケ\画像\イメージ写真\RGB_MG_6825.jpg">
            <a:extLst>
              <a:ext uri="{FF2B5EF4-FFF2-40B4-BE49-F238E27FC236}">
                <a16:creationId xmlns:a16="http://schemas.microsoft.com/office/drawing/2014/main" id="{0518EF11-6F37-4686-8158-EDAC181B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55" y="4365104"/>
            <a:ext cx="3100041" cy="5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\\10.249.236.130\issis\@管理\管理_Com\マーケ\画像\イメージ写真\RGB_MG_6832.jpg">
            <a:extLst>
              <a:ext uri="{FF2B5EF4-FFF2-40B4-BE49-F238E27FC236}">
                <a16:creationId xmlns:a16="http://schemas.microsoft.com/office/drawing/2014/main" id="{42DF81D6-8FB9-47FE-990D-5DA1CFF5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5060030"/>
            <a:ext cx="1871560" cy="12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\\10.249.236.130\issis\@管理\管理_Com\マーケ\画像\イメージ写真\RGB_MG_7033.jpg">
            <a:extLst>
              <a:ext uri="{FF2B5EF4-FFF2-40B4-BE49-F238E27FC236}">
                <a16:creationId xmlns:a16="http://schemas.microsoft.com/office/drawing/2014/main" id="{E047C890-3CF5-4996-9F75-095ED607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02" y="4654219"/>
            <a:ext cx="2359418" cy="15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9088"/>
      </p:ext>
    </p:extLst>
  </p:cSld>
  <p:clrMapOvr>
    <a:masterClrMapping/>
  </p:clrMapOvr>
</p:sld>
</file>

<file path=ppt/theme/theme1.xml><?xml version="1.0" encoding="utf-8"?>
<a:theme xmlns:a="http://schemas.openxmlformats.org/drawingml/2006/main" name="4_Bold Stripes">
  <a:themeElements>
    <a:clrScheme name="ユーザー設定 3">
      <a:dk1>
        <a:srgbClr val="000000"/>
      </a:dk1>
      <a:lt1>
        <a:srgbClr val="FFFFFF"/>
      </a:lt1>
      <a:dk2>
        <a:srgbClr val="00A3E9"/>
      </a:dk2>
      <a:lt2>
        <a:srgbClr val="E50012"/>
      </a:lt2>
      <a:accent1>
        <a:srgbClr val="00A7C2"/>
      </a:accent1>
      <a:accent2>
        <a:srgbClr val="DD693F"/>
      </a:accent2>
      <a:accent3>
        <a:srgbClr val="E5A755"/>
      </a:accent3>
      <a:accent4>
        <a:srgbClr val="8BC361"/>
      </a:accent4>
      <a:accent5>
        <a:srgbClr val="6E60A7"/>
      </a:accent5>
      <a:accent6>
        <a:srgbClr val="008ED2"/>
      </a:accent6>
      <a:hlink>
        <a:srgbClr val="336699"/>
      </a:hlink>
      <a:folHlink>
        <a:srgbClr val="9A0000"/>
      </a:folHlink>
    </a:clrScheme>
    <a:fontScheme name="4_Bold Stripes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system:Applications:Microsoft Office 2001:テンプレート:プレゼンテーション:デザイン:Bold Stripes</Template>
  <TotalTime>19510</TotalTime>
  <Words>257</Words>
  <Application>Microsoft Office PowerPoint</Application>
  <PresentationFormat>A4 210 x 297 mm</PresentationFormat>
  <Paragraphs>98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IB Wb Regular</vt:lpstr>
      <vt:lpstr>ＭＳ Ｐゴシック</vt:lpstr>
      <vt:lpstr>Osaka</vt:lpstr>
      <vt:lpstr>Arial</vt:lpstr>
      <vt:lpstr>Calibri</vt:lpstr>
      <vt:lpstr>Times</vt:lpstr>
      <vt:lpstr>Verdana</vt:lpstr>
      <vt:lpstr>Wingdings</vt:lpstr>
      <vt:lpstr>4_Bold Stripes</vt:lpstr>
      <vt:lpstr>PowerPoint プレゼンテーション</vt:lpstr>
      <vt:lpstr>PowerPoint プレゼンテーション</vt:lpstr>
      <vt:lpstr>企業・DC向けL2/L3スイッチ　ApresiaNPシリーズ</vt:lpstr>
      <vt:lpstr>企業・DC向けL2/L3スイッチ　ApresiaNPシリーズ</vt:lpstr>
      <vt:lpstr>企業・DC向けL2/L3スイッチ　Apresia15000/13200シリーズ</vt:lpstr>
      <vt:lpstr>企業・DC向けL2/L3スイッチ　Apresia5400/3400シリーズ</vt:lpstr>
      <vt:lpstr>企業・DC向けL2/L3スイッチ　関連製品</vt:lpstr>
      <vt:lpstr>企業・DC向けL2/L3スイッチ　関連製品</vt:lpstr>
      <vt:lpstr>企業・DC向けL2/L3スイッチ　モジュール／電源ユニット他</vt:lpstr>
    </vt:vector>
  </TitlesOfParts>
  <Manager>岩戸玲子 / Reiko Iwado</Manager>
  <Company>APRESIA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APREISA</dc:title>
  <dc:creator>近藤剛広 / Takahiro Kondo</dc:creator>
  <cp:lastModifiedBy>近藤剛広 / Takahiro Kondo</cp:lastModifiedBy>
  <cp:revision>1364</cp:revision>
  <cp:lastPrinted>2015-12-25T11:24:48Z</cp:lastPrinted>
  <dcterms:created xsi:type="dcterms:W3CDTF">2017-03-30T13:43:40Z</dcterms:created>
  <dcterms:modified xsi:type="dcterms:W3CDTF">2021-10-29T07:13:06Z</dcterms:modified>
</cp:coreProperties>
</file>